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erriweather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ee2709e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ee2709e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ee2709ec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ee2709e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ee2709e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ee2709e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ee2709e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ee2709e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ee2709ec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ee2709ec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ee2709e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ee2709e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ee2709ec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ee2709e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ee2709e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ee2709e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ee2709ec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ee2709ec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ee2709ec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ee2709ec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ee2709e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ee2709e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ee2709ec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ee2709ec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ee2709e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ee2709e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ee2709ec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ee2709ec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ee2709ec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ee2709ec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ee2709ec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ee2709ec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ee2709ec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ee2709ec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ee2709ec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ee2709ec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ee2709ec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ee2709ec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ee2709ec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ee2709e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ee2709ec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ee2709ec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ee2709ec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ee2709ec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ee2709e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ee2709e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ee2709ec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ee2709ec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ee2709e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ee2709e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ee2709ec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ee2709ec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ee2709ec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ee2709ec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ee2709ec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ee2709ec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ee2709ec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ee2709ec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ee2709ec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ee2709ec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ee2709ec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ee2709ec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ee2709ec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ee2709ec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ee2709ec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ee2709e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ee2709e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ee2709e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ee2709e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ee2709e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ee2709ec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ee2709ec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ee2709ec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ee2709ec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ee2709e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ee2709e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11675" y="1607300"/>
            <a:ext cx="583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January 11th</a:t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South Seattle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50"/>
            <a:ext cx="9144003" cy="472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/>
        </p:nvSpPr>
        <p:spPr>
          <a:xfrm>
            <a:off x="3194300" y="2136850"/>
            <a:ext cx="583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January 26th</a:t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San Francisco Chinatown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0" y="21325"/>
            <a:ext cx="7670001" cy="51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675" y="0"/>
            <a:ext cx="63266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950" y="0"/>
            <a:ext cx="4160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315100" y="315950"/>
            <a:ext cx="58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88" y="0"/>
            <a:ext cx="7361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0" y="0"/>
            <a:ext cx="7722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38" y="0"/>
            <a:ext cx="72597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/>
        </p:nvSpPr>
        <p:spPr>
          <a:xfrm>
            <a:off x="3467850" y="2536050"/>
            <a:ext cx="5696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January 27th</a:t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Santa Cruz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688" y="0"/>
            <a:ext cx="67266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488" y="0"/>
            <a:ext cx="3531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00"/>
            <a:ext cx="9143997" cy="468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988"/>
            <a:ext cx="9144003" cy="4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13" y="0"/>
            <a:ext cx="72747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25" y="0"/>
            <a:ext cx="7734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8"/>
            <a:ext cx="9144003" cy="507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75" y="0"/>
            <a:ext cx="74814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38" y="0"/>
            <a:ext cx="71271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38" y="0"/>
            <a:ext cx="76277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3171650" y="2006400"/>
            <a:ext cx="3182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January 18th</a:t>
            </a:r>
            <a:endParaRPr b="1" i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North Lake Washington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00" y="0"/>
            <a:ext cx="538541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